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2F77370-C2EC-4CFB-908A-48C8172E583E}">
          <p14:sldIdLst>
            <p14:sldId id="256"/>
            <p14:sldId id="258"/>
            <p14:sldId id="257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6" d="100"/>
          <a:sy n="76" d="100"/>
        </p:scale>
        <p:origin x="-119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55FD8D-12C7-4B29-A8F0-AE99EE4D8641}" type="datetimeFigureOut">
              <a:rPr lang="es-ES" smtClean="0"/>
              <a:pPr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6B897B5-0337-4BC4-A9D7-7F6A911749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abitogrupos.com/AMIGOSDELMUNDOYMASALLA/images/mis_pajaritos_volando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Autofit/>
          </a:bodyPr>
          <a:lstStyle/>
          <a:p>
            <a:r>
              <a:rPr lang="es-ES" sz="6900" dirty="0" smtClean="0">
                <a:latin typeface="Bauhaus 93" pitchFamily="82" charset="0"/>
              </a:rPr>
              <a:t>Birdjaus</a:t>
            </a:r>
            <a:endParaRPr lang="es-ES" sz="6900" dirty="0">
              <a:latin typeface="Bauhaus 93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16016" y="5404048"/>
            <a:ext cx="5076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Integrantes:   Diego </a:t>
            </a:r>
            <a:r>
              <a:rPr lang="es-ES" sz="2000" b="1" dirty="0" err="1" smtClean="0"/>
              <a:t>Alday</a:t>
            </a:r>
            <a:endParaRPr lang="es-ES" sz="2000" b="1" dirty="0" smtClean="0"/>
          </a:p>
          <a:p>
            <a:r>
              <a:rPr lang="es-ES" sz="2000" b="1" dirty="0"/>
              <a:t> </a:t>
            </a:r>
            <a:r>
              <a:rPr lang="es-ES" sz="2000" b="1" dirty="0" smtClean="0"/>
              <a:t>                      Darwin Jerez</a:t>
            </a:r>
          </a:p>
          <a:p>
            <a:r>
              <a:rPr lang="es-ES" sz="2000" b="1" dirty="0" smtClean="0"/>
              <a:t>Curso          :  2mB </a:t>
            </a:r>
            <a:endParaRPr lang="es-ES" sz="2000" b="1" dirty="0"/>
          </a:p>
        </p:txBody>
      </p:sp>
      <p:pic>
        <p:nvPicPr>
          <p:cNvPr id="1026" name="Picture 2" descr="http://www.gabitogrupos.com/AMIGOSDELMUNDOYMASALLA/images/mis_pajaritos_volando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390525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155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¿Quiénes SOMOS?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0" dirty="0" smtClean="0"/>
              <a:t>Somos un par de alumnos del colegio Hispano </a:t>
            </a:r>
            <a:r>
              <a:rPr lang="es-ES" sz="3200" b="0" dirty="0" err="1" smtClean="0"/>
              <a:t>Britanico</a:t>
            </a:r>
            <a:r>
              <a:rPr lang="es-ES" sz="3200" b="0" dirty="0" smtClean="0"/>
              <a:t> de Iquique, en un proyecto escolar estamos vendiendo casitas para </a:t>
            </a:r>
            <a:r>
              <a:rPr lang="es-ES" sz="3200" b="0" dirty="0" err="1" smtClean="0"/>
              <a:t>pajaros</a:t>
            </a:r>
            <a:r>
              <a:rPr lang="es-ES" sz="3200" b="0" dirty="0" smtClean="0"/>
              <a:t>.</a:t>
            </a:r>
            <a:endParaRPr lang="es-ES" sz="3200" b="0" dirty="0"/>
          </a:p>
        </p:txBody>
      </p:sp>
      <p:pic>
        <p:nvPicPr>
          <p:cNvPr id="3074" name="Picture 2" descr="http://www.elblogalternativo.com/wp-content/uploads/2009/06/pajaro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3672"/>
            <a:ext cx="4932040" cy="36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248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Nuestros objetivos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3579849"/>
          </a:xfrm>
        </p:spPr>
        <p:txBody>
          <a:bodyPr>
            <a:noAutofit/>
          </a:bodyPr>
          <a:lstStyle/>
          <a:p>
            <a:r>
              <a:rPr lang="es-ES" sz="3600" b="0" dirty="0"/>
              <a:t>Nuestra empresa esta dedicada completamente a la creación y venta de casas para aves, especialmente </a:t>
            </a:r>
            <a:r>
              <a:rPr lang="es-ES" sz="3600" b="0" dirty="0" err="1"/>
              <a:t>diseñanadas</a:t>
            </a:r>
            <a:r>
              <a:rPr lang="es-ES" sz="3600" b="0" dirty="0"/>
              <a:t> para distintos tipos de aves</a:t>
            </a:r>
            <a:r>
              <a:rPr lang="es-ES" sz="3600" b="0" dirty="0" smtClean="0"/>
              <a:t>. Nuestra asociación es con fines del lucro y de organización formal y lineal.</a:t>
            </a:r>
          </a:p>
        </p:txBody>
      </p:sp>
      <p:pic>
        <p:nvPicPr>
          <p:cNvPr id="2052" name="Picture 4" descr="http://www.maderassucre.com/imagenes/productos/casas%20para%20pajaro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7" t="13497" r="6487" b="18439"/>
          <a:stretch/>
        </p:blipFill>
        <p:spPr bwMode="auto">
          <a:xfrm>
            <a:off x="4967536" y="4852893"/>
            <a:ext cx="4176464" cy="202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08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Nuestros productos</a:t>
            </a:r>
            <a:endParaRPr lang="es-E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latin typeface="Calibri" pitchFamily="34" charset="0"/>
                <a:ea typeface="BatangChe" pitchFamily="49" charset="-127"/>
                <a:cs typeface="Calibri" pitchFamily="34" charset="0"/>
              </a:rPr>
              <a:t>TAMAÑOS </a:t>
            </a:r>
            <a:r>
              <a:rPr lang="es-CL" sz="3200" b="1" dirty="0" err="1" smtClean="0">
                <a:latin typeface="Calibri" pitchFamily="34" charset="0"/>
                <a:ea typeface="BatangChe" pitchFamily="49" charset="-127"/>
                <a:cs typeface="Calibri" pitchFamily="34" charset="0"/>
              </a:rPr>
              <a:t>BIRDJAUS’s</a:t>
            </a:r>
            <a:endParaRPr lang="es-CL" sz="3200" b="1" dirty="0" smtClean="0">
              <a:latin typeface="Calibri" pitchFamily="34" charset="0"/>
              <a:ea typeface="BatangChe" pitchFamily="49" charset="-127"/>
              <a:cs typeface="Calibri" pitchFamily="34" charset="0"/>
            </a:endParaRPr>
          </a:p>
          <a:p>
            <a:r>
              <a:rPr lang="es-CL" sz="3200" b="1" dirty="0" smtClean="0"/>
              <a:t>S</a:t>
            </a:r>
            <a:r>
              <a:rPr lang="es-CL" sz="3200" dirty="0" smtClean="0"/>
              <a:t> : </a:t>
            </a:r>
            <a:r>
              <a:rPr lang="es-CL" sz="2800" dirty="0" smtClean="0"/>
              <a:t>15x20x15 cm</a:t>
            </a:r>
            <a:endParaRPr lang="es-CL" sz="2800" dirty="0" smtClean="0">
              <a:latin typeface="Times New Roman"/>
              <a:cs typeface="Times New Roman"/>
            </a:endParaRPr>
          </a:p>
          <a:p>
            <a:r>
              <a:rPr lang="es-CL" sz="3200" b="1" dirty="0" smtClean="0">
                <a:latin typeface="Times New Roman"/>
                <a:cs typeface="Times New Roman"/>
              </a:rPr>
              <a:t>M</a:t>
            </a:r>
            <a:r>
              <a:rPr lang="es-CL" sz="3200" dirty="0" smtClean="0">
                <a:latin typeface="Times New Roman"/>
                <a:cs typeface="Times New Roman"/>
              </a:rPr>
              <a:t> : </a:t>
            </a:r>
            <a:r>
              <a:rPr lang="es-CL" sz="2800" dirty="0" smtClean="0">
                <a:latin typeface="Times New Roman"/>
                <a:cs typeface="Times New Roman"/>
              </a:rPr>
              <a:t>15x20x20 cm</a:t>
            </a:r>
          </a:p>
          <a:p>
            <a:r>
              <a:rPr lang="es-CL" sz="3200" b="1" dirty="0" smtClean="0">
                <a:latin typeface="Times New Roman"/>
                <a:cs typeface="Times New Roman"/>
              </a:rPr>
              <a:t>L</a:t>
            </a:r>
            <a:r>
              <a:rPr lang="es-CL" sz="3200" dirty="0" smtClean="0">
                <a:latin typeface="Times New Roman"/>
                <a:cs typeface="Times New Roman"/>
              </a:rPr>
              <a:t> : </a:t>
            </a:r>
            <a:r>
              <a:rPr lang="es-CL" sz="2800" dirty="0" smtClean="0">
                <a:latin typeface="Times New Roman"/>
                <a:cs typeface="Times New Roman"/>
              </a:rPr>
              <a:t>20x25x20 cm</a:t>
            </a:r>
          </a:p>
          <a:p>
            <a:r>
              <a:rPr lang="es-CL" sz="3200" b="1" dirty="0" smtClean="0">
                <a:latin typeface="Times New Roman"/>
                <a:cs typeface="Times New Roman"/>
              </a:rPr>
              <a:t>XL</a:t>
            </a:r>
            <a:r>
              <a:rPr lang="es-CL" sz="3200" dirty="0" smtClean="0">
                <a:latin typeface="Times New Roman"/>
                <a:cs typeface="Times New Roman"/>
              </a:rPr>
              <a:t> : </a:t>
            </a:r>
            <a:r>
              <a:rPr lang="es-CL" sz="2800" dirty="0" smtClean="0">
                <a:latin typeface="Times New Roman"/>
                <a:cs typeface="Times New Roman"/>
              </a:rPr>
              <a:t>25x20x25 cm</a:t>
            </a:r>
          </a:p>
          <a:p>
            <a:r>
              <a:rPr lang="es-CL" sz="3200" b="1" dirty="0" smtClean="0">
                <a:latin typeface="Times New Roman"/>
                <a:cs typeface="Times New Roman"/>
              </a:rPr>
              <a:t>BIRDJAUS PREMIUM*</a:t>
            </a:r>
            <a:r>
              <a:rPr lang="es-CL" sz="3200" dirty="0" smtClean="0">
                <a:latin typeface="Times New Roman"/>
                <a:cs typeface="Times New Roman"/>
              </a:rPr>
              <a:t>: </a:t>
            </a:r>
            <a:r>
              <a:rPr lang="es-CL" sz="2800" dirty="0" smtClean="0">
                <a:latin typeface="Times New Roman"/>
                <a:cs typeface="Times New Roman"/>
              </a:rPr>
              <a:t>30x35x30 cm</a:t>
            </a:r>
          </a:p>
          <a:p>
            <a:r>
              <a:rPr lang="es-CL" sz="2000" dirty="0" smtClean="0">
                <a:latin typeface="Times New Roman"/>
                <a:cs typeface="Times New Roman"/>
              </a:rPr>
              <a:t>*incluye bebedero ‘piscina’.</a:t>
            </a:r>
          </a:p>
          <a:p>
            <a:endParaRPr lang="es-CL" sz="2800" dirty="0" smtClean="0">
              <a:latin typeface="Times New Roman"/>
              <a:cs typeface="Times New Roman"/>
            </a:endParaRPr>
          </a:p>
          <a:p>
            <a:endParaRPr lang="es-CL" sz="32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81361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/>
              <a:t>Valores	</a:t>
            </a:r>
            <a:endParaRPr lang="es-C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S: </a:t>
            </a:r>
            <a:r>
              <a:rPr lang="es-CL" sz="2400" b="0" i="1" dirty="0" smtClean="0"/>
              <a:t>$20.000</a:t>
            </a:r>
          </a:p>
          <a:p>
            <a:r>
              <a:rPr lang="es-CL" sz="2400" i="1" dirty="0" smtClean="0"/>
              <a:t>M: </a:t>
            </a:r>
            <a:r>
              <a:rPr lang="es-CL" sz="2400" b="0" i="1" dirty="0" smtClean="0"/>
              <a:t>$25.000</a:t>
            </a:r>
          </a:p>
          <a:p>
            <a:r>
              <a:rPr lang="es-CL" sz="2400" i="1" dirty="0" smtClean="0"/>
              <a:t>L: </a:t>
            </a:r>
            <a:r>
              <a:rPr lang="es-CL" sz="2400" b="0" i="1" dirty="0" smtClean="0"/>
              <a:t>$30.000</a:t>
            </a:r>
          </a:p>
          <a:p>
            <a:r>
              <a:rPr lang="es-CL" sz="2400" i="1" dirty="0" smtClean="0"/>
              <a:t>XL: </a:t>
            </a:r>
            <a:r>
              <a:rPr lang="es-CL" sz="2400" b="0" i="1" dirty="0" smtClean="0"/>
              <a:t>$35.000</a:t>
            </a:r>
          </a:p>
          <a:p>
            <a:r>
              <a:rPr lang="es-CL" sz="2400" i="1" dirty="0" err="1" smtClean="0"/>
              <a:t>Birdjaus</a:t>
            </a:r>
            <a:r>
              <a:rPr lang="es-CL" sz="2400" i="1" dirty="0" smtClean="0"/>
              <a:t> Premium:</a:t>
            </a:r>
            <a:r>
              <a:rPr lang="es-CL" sz="2400" b="0" i="1" dirty="0" smtClean="0"/>
              <a:t>  $55.000</a:t>
            </a:r>
            <a:endParaRPr lang="es-CL" sz="2400" dirty="0"/>
          </a:p>
        </p:txBody>
      </p:sp>
      <p:pic>
        <p:nvPicPr>
          <p:cNvPr id="1026" name="Picture 2" descr="C:\Users\CRA1\Desktop\pajarera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</TotalTime>
  <Words>129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Birdjaus</vt:lpstr>
      <vt:lpstr>¿Quiénes SOMOS?</vt:lpstr>
      <vt:lpstr>Nuestros objetivos</vt:lpstr>
      <vt:lpstr>Nuestros productos</vt:lpstr>
      <vt:lpstr>Valores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Birdjaus</dc:title>
  <dc:creator>CRA1</dc:creator>
  <cp:lastModifiedBy>CRA1</cp:lastModifiedBy>
  <cp:revision>12</cp:revision>
  <dcterms:created xsi:type="dcterms:W3CDTF">2012-06-01T15:31:15Z</dcterms:created>
  <dcterms:modified xsi:type="dcterms:W3CDTF">2012-06-22T16:02:06Z</dcterms:modified>
</cp:coreProperties>
</file>